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3" r:id="rId3"/>
    <p:sldId id="257" r:id="rId4"/>
    <p:sldId id="258" r:id="rId5"/>
    <p:sldId id="264" r:id="rId6"/>
    <p:sldId id="260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282" r:id="rId25"/>
    <p:sldId id="300" r:id="rId26"/>
    <p:sldId id="301" r:id="rId27"/>
    <p:sldId id="302" r:id="rId28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900B"/>
    <a:srgbClr val="D5C402"/>
    <a:srgbClr val="D59109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blesman\Desktop\PPT%20Semana%20Santa%20Espanhol\PowerPoint\Tema%205%20-%20El%20leproso%20y%20Jes&#250;s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071802" y="1857364"/>
            <a:ext cx="407196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Entre los judíos, era considerada un juicio sobre el pecado, y por eso la llamaban “el azote”, “el dedo de Dios”.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857620" y="1857364"/>
            <a:ext cx="407196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La ley ritual declaraba inmundo al leproso y todo lo que tocaba quedaba inmundo, hasta el aire era contaminado por su aliento.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85918" y="2428868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Su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única 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esperanza</a:t>
            </a:r>
            <a:endParaRPr lang="pt-BR" sz="6000" b="1" cap="all" dirty="0" smtClean="0">
              <a:ln w="1905">
                <a:solidFill>
                  <a:sysClr val="windowText" lastClr="000000"/>
                </a:solidFill>
              </a:ln>
              <a:solidFill>
                <a:srgbClr val="F3900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14612" y="1071546"/>
            <a:ext cx="407196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Los milagros de Jesús hacían brotar la esperanza cada vez  más fuerte  en el corazón del leproso. </a:t>
            </a:r>
          </a:p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La duda era: ¿será que Jesús iba a parar para atender a una persona, que según se creía, estaba sufriendo el juicio de Dios?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214678" y="1643050"/>
            <a:ext cx="407196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El leproso se arriesgó a ir más allá de los límites de la multitud.</a:t>
            </a:r>
          </a:p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Fue hasta Cristo, le adoró, le confesó su incapacidad, y se arriesgó.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14480" y="2714620"/>
            <a:ext cx="63579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¿Quién es usted entre la multitud?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143240" y="2000240"/>
            <a:ext cx="40719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¿Un seguidor, un discípulo, alguien que necesita urgente algo que sólo Jesús puede dar?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857356" y="2500306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La 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acción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de 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Jesús</a:t>
            </a:r>
            <a:endParaRPr lang="pt-BR" sz="6000" b="1" cap="all" dirty="0" smtClean="0">
              <a:ln w="1905">
                <a:solidFill>
                  <a:sysClr val="windowText" lastClr="000000"/>
                </a:solidFill>
              </a:ln>
              <a:solidFill>
                <a:srgbClr val="F3900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428992" y="2071678"/>
            <a:ext cx="464347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“Si quieres puedes purificarme Jesús, profundamente compadecido extendió la mano y lo tocó y dijo: “Quiero ser limpio” e inmediatamente el se quedó limpio de su lepra”.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928926" y="928670"/>
            <a:ext cx="40719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Jesús tocó al leproso, lo puro tocó lo impuro y lo impuro fue purificado.</a:t>
            </a:r>
          </a:p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Su contacto transmitió poder purificador y restaurador.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ema 5 - El leproso y Jesú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8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571604" y="2357430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La lepra y el pecado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071802" y="500042"/>
            <a:ext cx="392909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“La obra de Cristo al purificar al leproso de su terrible enfermedad es una ilustración de su obra de limpiar el alma de pecado”</a:t>
            </a:r>
          </a:p>
          <a:p>
            <a:pPr algn="ctr"/>
            <a:endParaRPr lang="es-ES" sz="32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000" b="1" dirty="0" smtClean="0">
                <a:latin typeface="Arial" pitchFamily="34" charset="0"/>
                <a:cs typeface="Arial" pitchFamily="34" charset="0"/>
              </a:rPr>
              <a:t>(El deseado de todas las gentes, p. 231).</a:t>
            </a:r>
            <a:endParaRPr lang="es-ES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071670" y="2500306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Amigo de </a:t>
            </a:r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Esperanza</a:t>
            </a:r>
            <a:endParaRPr lang="pt-BR" sz="6000" b="1" cap="all" dirty="0" smtClean="0">
              <a:ln w="1905">
                <a:solidFill>
                  <a:sysClr val="windowText" lastClr="000000"/>
                </a:solidFill>
              </a:ln>
              <a:solidFill>
                <a:srgbClr val="F3900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714744" y="2071678"/>
            <a:ext cx="40719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Cuando el hombre regresó a sus amigos, el poder de su testimonio fue realmente grande.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42910" y="2571744"/>
            <a:ext cx="635798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pt-BR" sz="6000" b="1" dirty="0" smtClean="0">
                <a:ln w="11430">
                  <a:noFill/>
                </a:ln>
                <a:solidFill>
                  <a:srgbClr val="D5C402"/>
                </a:solidFill>
                <a:effectLst>
                  <a:outerShdw blurRad="165100" dist="25400" dir="504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CONCLUSIÓN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643174" y="1357298"/>
            <a:ext cx="40719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Todos estamos contaminados por la lepra del pecado, y nuestra única esperanza es el toque purificador, restaurador y transformador de Jesús.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14612" y="285728"/>
            <a:ext cx="407196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El leproso encontró en Jesús un amigo y después de ser purificado se convirtió en un amigo de esperanza, anunciando las buenas nuevas del Salvador.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357422" y="1000108"/>
            <a:ext cx="407196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Quien hace de Jesús su amigo, se convierte en un amigo de esperanza y en una bendición para las personas con las cuales convive. </a:t>
            </a:r>
            <a:endParaRPr lang="pt-BR" sz="32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000364" y="2143116"/>
            <a:ext cx="46434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¿Qué es la lepra hoy?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14612" y="214290"/>
            <a:ext cx="40719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La lepra es una enfermedad antigua de la que se tienen antecedentes por lo menos hace 4000 años. 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571868" y="3429000"/>
            <a:ext cx="46434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Efectos de la lepra: es la pérdida de la sensación térmica, insensibilidad al dolor.</a:t>
            </a:r>
          </a:p>
          <a:p>
            <a:pPr algn="ctr"/>
            <a:r>
              <a:rPr lang="pt-BR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pt-BR" sz="3200" b="1" dirty="0" smtClean="0">
                <a:latin typeface="Arial" pitchFamily="34" charset="0"/>
                <a:cs typeface="Arial" pitchFamily="34" charset="0"/>
              </a:rPr>
            </a:br>
            <a:endParaRPr lang="pt-BR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857224" y="3429000"/>
            <a:ext cx="77867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Diagnosticando </a:t>
            </a:r>
            <a:r>
              <a:rPr lang="pt-BR" sz="48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la</a:t>
            </a:r>
            <a:r>
              <a:rPr lang="pt-BR" sz="48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lepra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14612" y="1142984"/>
            <a:ext cx="40719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En un tiempo sin exámenes de laboratorio, lo seguro era guardar siete días, y  luego el examen era realizado por el sacerdote. </a:t>
            </a:r>
          </a:p>
          <a:p>
            <a:pPr algn="ctr"/>
            <a:endParaRPr lang="pt-BR" sz="32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500166" y="2571744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Un</a:t>
            </a:r>
            <a:r>
              <a:rPr lang="pt-BR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símbolo de pecado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435</Words>
  <Application>Microsoft Office PowerPoint</Application>
  <PresentationFormat>Apresentação na tela (4:3)</PresentationFormat>
  <Paragraphs>30</Paragraphs>
  <Slides>27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27</vt:i4>
      </vt:variant>
    </vt:vector>
  </HeadingPairs>
  <TitlesOfParts>
    <vt:vector size="28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Company>Bergamo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Alana</dc:creator>
  <cp:lastModifiedBy>blesman</cp:lastModifiedBy>
  <cp:revision>65</cp:revision>
  <dcterms:created xsi:type="dcterms:W3CDTF">2010-11-21T17:43:07Z</dcterms:created>
  <dcterms:modified xsi:type="dcterms:W3CDTF">2010-12-16T10:45:04Z</dcterms:modified>
</cp:coreProperties>
</file>